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D5F0-7D7A-FDDC-216D-F3BAEC7F2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B398C-CA71-7C3F-E540-C82A9CC77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EC7BF-BE20-9637-C32E-669F8EC9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CFE3-A787-2216-A732-D97E88CC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F2B5-1B64-3B21-8C23-58FCA46E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924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D7F0-E1B0-D66C-155A-740E351E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98485-034A-92B9-4BA1-405252774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E732-699D-4C57-B400-5F23CB38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5E263-5346-CFE6-BE8F-02A1704B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0110-CFC6-2F9E-9D2C-72FF8997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9FA4F-94E9-29BB-F972-747CE4D11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619D3-3EA9-4FB2-2523-4890E151E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2A762-D4CD-CAB9-67CA-235486C0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1B01-DB09-A215-A5C9-7913A738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6936-BCB0-D713-95DE-A3D6874B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6853-2D00-8A8E-ACF7-CCA77F47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8947-EED7-1310-67F7-9F863715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F11E8-A090-C2FD-E9A5-DB2B26A7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A2E08-6BE8-ACE5-7EA2-320A19B0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F1F31-B30B-C4F3-0630-B49690E3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58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389C-5529-4140-3472-46B636B8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D9367-0D5B-2919-6DDB-6182FAF6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9B5B-EB2E-83B4-221A-FFFE8405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58061-8B9F-DF57-F75B-054880FA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FA17-25AD-76CA-3327-CE0043A5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76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3A5D-DC7F-4B9F-CD27-BB500853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53DB-DD9A-5270-DC0C-BDB00326A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4F77B-81E1-1AA0-533E-32104B4D1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837C2-892D-E604-71E3-269B57F4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8ABCE-FE62-DCE2-B4AA-C6A95BAC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BDD3F-B28D-7C77-6A89-CF5F24F6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01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21FF-2A45-07DE-838E-61A7B5BA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EBC0D-BD30-3E75-EC2A-518C2A27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71A45-6623-0E41-39FC-42E307CD0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495F7-A953-DF1F-2FAD-BDDCD08AD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FB46F-7CE8-000A-2C35-7F6CE6C33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FDCB7-5974-9313-518D-14FFF070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2F5B8-C521-BC67-6EDB-8B0440D0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3BAD2-62E7-379F-6B3F-D6DE1AC5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15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69AB-061E-6C76-68EA-E8549541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F45FD-1609-236D-348D-7A1EA8A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1D06F-8295-AA3E-941B-7C673FE0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C03A-C5D8-EE39-09A0-46779B4F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58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90F20-A620-3A29-A60C-FC297357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6A78F-01B5-EBAA-1A9F-77042AC5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2FB3A-54D0-2371-044A-156B61B2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0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0DFF-122D-EC55-A573-2F987653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3525-906C-8A9E-71D8-B75DF866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0C957-D58B-6E41-5DB5-B2B8F8B53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8B91B-765E-F27A-8AA4-5E2F989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BB819-CE06-DD55-EE57-51F2E40A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A655F-D6EC-9041-A8E3-BFE6E8B1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6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8479-C5C8-4AAD-480B-3318CE96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AE77A-78F2-0259-511C-1D85D046B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F1BAB-B9AB-59FA-49A4-140DF597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ADD82-00B7-DF15-3D50-5D5CFCFE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828D-BCC6-D640-3FF2-353261C5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0FAD-BE67-AAE2-2614-C3C375FC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08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A2B25-E99C-4F59-6E36-C5D676A8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3FB36-7EA4-3266-6D0E-D79469E7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C2ADA-EDF0-6ADC-F6D4-D53969F3A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B99C-EC79-418D-B8A7-10239C3F6860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58FA5-689E-C892-995E-44CEE21BE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958E-D3C4-42E1-C46E-9F8492430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D6BF-D9B0-4DFF-BB00-F8EC771843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4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3DE04-7A59-378A-9B16-EADCA54CD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6"/>
            <a:ext cx="4377267" cy="6798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DFA9A-88F8-5D81-E0FC-3993DA4BE06F}"/>
              </a:ext>
            </a:extLst>
          </p:cNvPr>
          <p:cNvSpPr txBox="1"/>
          <p:nvPr/>
        </p:nvSpPr>
        <p:spPr>
          <a:xfrm>
            <a:off x="4978401" y="211666"/>
            <a:ext cx="6908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KHÁCH SẠN CENTURY HOTEL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1400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101 – 105 Đường Võ Văn Kiệt, Phường Phước Mỹ, Quận Sơn Trà, Tp. Đà Nẵng, Việt Nam</a:t>
            </a:r>
            <a:r>
              <a:rPr lang="en-US" sz="14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 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      270 m2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          14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                                    50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     300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Link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https://centurydanang.com/</a:t>
            </a:r>
          </a:p>
          <a:p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HOTLINE : 0901 136 333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6B451-F01D-C6C1-7CED-1768AAC6A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3774545"/>
            <a:ext cx="7137400" cy="30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2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BCFA3-95B2-DC77-DE11-D4D9AD7CE551}"/>
              </a:ext>
            </a:extLst>
          </p:cNvPr>
          <p:cNvSpPr txBox="1"/>
          <p:nvPr/>
        </p:nvSpPr>
        <p:spPr>
          <a:xfrm>
            <a:off x="3564468" y="304800"/>
            <a:ext cx="480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SẢNH PHÒNG CHỜ HIỆN ĐẠI CAO CẤP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6D163-54EA-A6C9-0CD0-0FE6A4F2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1049868"/>
            <a:ext cx="6028268" cy="4817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538FEC-2156-4230-B2B5-E84E7215D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1049869"/>
            <a:ext cx="5960535" cy="4817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3E1C1-686F-E460-4ABF-2B0CCD8816C6}"/>
              </a:ext>
            </a:extLst>
          </p:cNvPr>
          <p:cNvSpPr txBox="1"/>
          <p:nvPr/>
        </p:nvSpPr>
        <p:spPr>
          <a:xfrm>
            <a:off x="0" y="6534834"/>
            <a:ext cx="303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HOTLINE : 0901 136 333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6460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2E004A-008F-B794-02BC-609AD2FBB4FB}"/>
              </a:ext>
            </a:extLst>
          </p:cNvPr>
          <p:cNvSpPr txBox="1"/>
          <p:nvPr/>
        </p:nvSpPr>
        <p:spPr>
          <a:xfrm>
            <a:off x="1261533" y="338667"/>
            <a:ext cx="1004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 hàng Century theo phong cách Á – Âu sẽ mang đến cho bạn những trải nghiệm ẩm thực rất tuyệt vời.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154EC-B0E7-1787-9F76-E319CFC6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922868"/>
            <a:ext cx="5664200" cy="3183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D7BDC-3B93-9A4E-46AC-12E254F2A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33" y="959938"/>
            <a:ext cx="6036734" cy="3146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C9D14-0F53-E244-A534-5B8856C4B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4182534"/>
            <a:ext cx="11938000" cy="2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CBB23-38E6-0668-555F-73BD1E76FD08}"/>
              </a:ext>
            </a:extLst>
          </p:cNvPr>
          <p:cNvSpPr txBox="1"/>
          <p:nvPr/>
        </p:nvSpPr>
        <p:spPr>
          <a:xfrm>
            <a:off x="3547533" y="389467"/>
            <a:ext cx="592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0" dirty="0">
                <a:solidFill>
                  <a:srgbClr val="CBBE73"/>
                </a:solidFill>
                <a:effectLst/>
                <a:latin typeface="Playfair Display" panose="020F0502020204030204" pitchFamily="2" charset="0"/>
              </a:rPr>
              <a:t>HỒ BƠI LỘ THIÊN</a:t>
            </a:r>
            <a:endParaRPr lang="vi-VN" b="1" i="0" dirty="0">
              <a:solidFill>
                <a:srgbClr val="0A0A0A"/>
              </a:solidFill>
              <a:effectLst/>
              <a:latin typeface="Playfair Display" panose="020F0502020204030204" pitchFamily="2" charset="0"/>
            </a:endParaRPr>
          </a:p>
          <a:p>
            <a:pPr algn="ctr"/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E484D-9E91-6D57-FC37-662E1BD2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857998"/>
            <a:ext cx="5774269" cy="3104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8473B-F4FC-E711-853C-11369BA0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7998"/>
            <a:ext cx="5774267" cy="3104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C5B957-B4F7-70E3-826F-62A1B15C0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4038946"/>
            <a:ext cx="5774267" cy="2759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8A63A-528E-57A3-A9B1-6BE077640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8945"/>
            <a:ext cx="5774267" cy="27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96673-8AFB-2A91-C01F-436D6F48B0CA}"/>
              </a:ext>
            </a:extLst>
          </p:cNvPr>
          <p:cNvSpPr txBox="1"/>
          <p:nvPr/>
        </p:nvSpPr>
        <p:spPr>
          <a:xfrm>
            <a:off x="3412066" y="651934"/>
            <a:ext cx="565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NHÌN TỔNG QUAN KHÁCH SẠN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4FA0B-1D66-60E7-7CA1-9B20CB31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5" y="1371599"/>
            <a:ext cx="5825065" cy="382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53DAA-BE04-6AC5-86FF-2D5F8AA1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0" y="1371599"/>
            <a:ext cx="5498796" cy="3821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F5C32E-063B-533F-7786-E4E01786E05E}"/>
              </a:ext>
            </a:extLst>
          </p:cNvPr>
          <p:cNvSpPr txBox="1"/>
          <p:nvPr/>
        </p:nvSpPr>
        <p:spPr>
          <a:xfrm>
            <a:off x="177801" y="6402232"/>
            <a:ext cx="330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HOTLINE : 0901 136 333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3266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30288-E107-F41B-C208-DBC8794E5C2D}"/>
              </a:ext>
            </a:extLst>
          </p:cNvPr>
          <p:cNvSpPr txBox="1"/>
          <p:nvPr/>
        </p:nvSpPr>
        <p:spPr>
          <a:xfrm>
            <a:off x="3860800" y="304800"/>
            <a:ext cx="480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PHÒNG VÀ VỆ SINH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C4E5B-1B3E-9E24-414B-99426D39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951470"/>
            <a:ext cx="5816600" cy="2951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C2DBC-2E8E-A963-D9FB-EB8C9AD14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942040"/>
            <a:ext cx="5630334" cy="2961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D2A80-3EDC-3BFB-AB7F-4DE10759F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021667"/>
            <a:ext cx="5816600" cy="2836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221B1A-8136-C0FC-C388-24679BA34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4021667"/>
            <a:ext cx="5630334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02BE3-2A5B-F9FC-6805-30C34D08782A}"/>
              </a:ext>
            </a:extLst>
          </p:cNvPr>
          <p:cNvSpPr txBox="1"/>
          <p:nvPr/>
        </p:nvSpPr>
        <p:spPr>
          <a:xfrm>
            <a:off x="3801533" y="287867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CĂN HỘ TRONG KHÁCH SẠN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AA276-F369-1E62-30F0-A88980300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62378"/>
            <a:ext cx="6172200" cy="3194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C0C92-61C1-C245-0404-666D8C72D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3" y="962379"/>
            <a:ext cx="5342467" cy="3194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95F4A-11BE-82F2-7501-D93A429FB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3" y="4326846"/>
            <a:ext cx="5342467" cy="2457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C82A3F-C5DB-D1D7-D2CF-F6CF57FCF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4326846"/>
            <a:ext cx="3208867" cy="23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5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0BA15-7018-ACB8-F220-A6E3F2E9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A6A9B-09C0-7C7C-CBDE-D5DCC6C3E0A6}"/>
              </a:ext>
            </a:extLst>
          </p:cNvPr>
          <p:cNvSpPr txBox="1"/>
          <p:nvPr/>
        </p:nvSpPr>
        <p:spPr>
          <a:xfrm>
            <a:off x="127000" y="220133"/>
            <a:ext cx="280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HOTLINE : 0901 136 333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4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Playfair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11</dc:creator>
  <cp:lastModifiedBy>Windows 11</cp:lastModifiedBy>
  <cp:revision>6</cp:revision>
  <dcterms:created xsi:type="dcterms:W3CDTF">2023-12-06T10:30:39Z</dcterms:created>
  <dcterms:modified xsi:type="dcterms:W3CDTF">2023-12-06T11:02:27Z</dcterms:modified>
</cp:coreProperties>
</file>